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8"/>
  </p:handoutMasterIdLst>
  <p:sldIdLst>
    <p:sldId id="256" r:id="rId2"/>
    <p:sldId id="257" r:id="rId3"/>
    <p:sldId id="261" r:id="rId4"/>
    <p:sldId id="258" r:id="rId5"/>
    <p:sldId id="263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860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6464A6-C558-4A4B-A59B-7D047DE0A823}" type="datetimeFigureOut">
              <a:rPr lang="en-US" smtClean="0"/>
              <a:t>8/29/2012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9E41FD-F83D-4A61-8BD3-053B3EDF8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3913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B085-9118-4804-BBB9-7E73C2D27606}" type="datetimeFigureOut">
              <a:rPr lang="en-US" smtClean="0"/>
              <a:t>8/29/2012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57FF7-7A46-4757-A898-9AF144B72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800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B085-9118-4804-BBB9-7E73C2D27606}" type="datetimeFigureOut">
              <a:rPr lang="en-US" smtClean="0"/>
              <a:t>8/29/2012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57FF7-7A46-4757-A898-9AF144B72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538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B085-9118-4804-BBB9-7E73C2D27606}" type="datetimeFigureOut">
              <a:rPr lang="en-US" smtClean="0"/>
              <a:t>8/29/2012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57FF7-7A46-4757-A898-9AF144B72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11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B085-9118-4804-BBB9-7E73C2D27606}" type="datetimeFigureOut">
              <a:rPr lang="en-US" smtClean="0"/>
              <a:t>8/29/2012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57FF7-7A46-4757-A898-9AF144B72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889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B085-9118-4804-BBB9-7E73C2D27606}" type="datetimeFigureOut">
              <a:rPr lang="en-US" smtClean="0"/>
              <a:t>8/29/2012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57FF7-7A46-4757-A898-9AF144B72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855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B085-9118-4804-BBB9-7E73C2D27606}" type="datetimeFigureOut">
              <a:rPr lang="en-US" smtClean="0"/>
              <a:t>8/29/2012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57FF7-7A46-4757-A898-9AF144B72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575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B085-9118-4804-BBB9-7E73C2D27606}" type="datetimeFigureOut">
              <a:rPr lang="en-US" smtClean="0"/>
              <a:t>8/29/2012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57FF7-7A46-4757-A898-9AF144B72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730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B085-9118-4804-BBB9-7E73C2D27606}" type="datetimeFigureOut">
              <a:rPr lang="en-US" smtClean="0"/>
              <a:t>8/29/2012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57FF7-7A46-4757-A898-9AF144B72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582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B085-9118-4804-BBB9-7E73C2D27606}" type="datetimeFigureOut">
              <a:rPr lang="en-US" smtClean="0"/>
              <a:t>8/29/2012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57FF7-7A46-4757-A898-9AF144B72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568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B085-9118-4804-BBB9-7E73C2D27606}" type="datetimeFigureOut">
              <a:rPr lang="en-US" smtClean="0"/>
              <a:t>8/29/2012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57FF7-7A46-4757-A898-9AF144B72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237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B085-9118-4804-BBB9-7E73C2D27606}" type="datetimeFigureOut">
              <a:rPr lang="en-US" smtClean="0"/>
              <a:t>8/29/2012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57FF7-7A46-4757-A898-9AF144B72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409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1CB085-9118-4804-BBB9-7E73C2D27606}" type="datetimeFigureOut">
              <a:rPr lang="en-US" smtClean="0"/>
              <a:t>8/29/2012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857FF7-7A46-4757-A898-9AF144B72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788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49" r:id="rId2"/>
    <p:sldLayoutId id="2147483650" r:id="rId3"/>
    <p:sldLayoutId id="2147483651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melissachan\Desktop\Slide 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320"/>
            <a:ext cx="9144000" cy="6856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4514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C:\Users\melissachan\Desktop\Slide 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61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066800" y="2212083"/>
            <a:ext cx="70866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b="1" dirty="0" smtClean="0">
                <a:latin typeface="Helvetica" pitchFamily="34" charset="0"/>
                <a:cs typeface="Arial" pitchFamily="34" charset="0"/>
              </a:rPr>
              <a:t>Edit this text to create a title slide</a:t>
            </a:r>
            <a:endParaRPr lang="en-US" sz="3400" b="1" dirty="0">
              <a:latin typeface="Helvetica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66795" y="3058180"/>
            <a:ext cx="7086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 pitchFamily="34" charset="0"/>
                <a:cs typeface="Arial" pitchFamily="34" charset="0"/>
              </a:rPr>
              <a:t>And put your sub-heading here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  <a:latin typeface="Helvetica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5975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800" b="1" dirty="0" smtClean="0">
                <a:latin typeface="Helvetica" pitchFamily="34" charset="0"/>
              </a:rPr>
              <a:t>Title of your slide here</a:t>
            </a:r>
            <a:br>
              <a:rPr lang="en-US" sz="2800" b="1" dirty="0" smtClean="0">
                <a:latin typeface="Helvetica" pitchFamily="34" charset="0"/>
              </a:rPr>
            </a:br>
            <a:r>
              <a:rPr lang="en-US" sz="2800" b="1" dirty="0" smtClean="0">
                <a:latin typeface="Helvetica" pitchFamily="34" charset="0"/>
              </a:rPr>
              <a:t>Helvetica, Black, Bold, 28 points</a:t>
            </a:r>
            <a:endParaRPr lang="en-US" sz="2800" b="1" dirty="0">
              <a:latin typeface="Helvetica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elvetica" pitchFamily="34" charset="0"/>
              </a:rPr>
              <a:t>This font is Helvetica</a:t>
            </a:r>
          </a:p>
          <a:p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elvetica" pitchFamily="34" charset="0"/>
              </a:rPr>
              <a:t>This text is 24 points</a:t>
            </a:r>
          </a:p>
          <a:p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elvetica" pitchFamily="34" charset="0"/>
              </a:rPr>
              <a:t>This font </a:t>
            </a:r>
            <a:r>
              <a:rPr lang="en-US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Helvetica" pitchFamily="34" charset="0"/>
              </a:rPr>
              <a:t>colour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elvetica" pitchFamily="34" charset="0"/>
              </a:rPr>
              <a:t> is Grey</a:t>
            </a:r>
            <a:b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elvetica" pitchFamily="34" charset="0"/>
              </a:rPr>
            </a:b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elvetica" pitchFamily="34" charset="0"/>
              </a:rPr>
              <a:t>(Text 1, Black, Lighter 15% </a:t>
            </a:r>
            <a:r>
              <a:rPr lang="en-US" sz="2400" b="1" u="sng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elvetica" pitchFamily="34" charset="0"/>
              </a:rPr>
              <a:t>or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elvetica" pitchFamily="34" charset="0"/>
              </a:rPr>
              <a:t> R38 G38 B38) </a:t>
            </a:r>
          </a:p>
          <a:p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elvetica" pitchFamily="34" charset="0"/>
              </a:rPr>
              <a:t>Bullets are the same </a:t>
            </a:r>
            <a:r>
              <a:rPr lang="en-US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Helvetica" pitchFamily="34" charset="0"/>
              </a:rPr>
              <a:t>colour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elvetica" pitchFamily="34" charset="0"/>
              </a:rPr>
              <a:t> as font </a:t>
            </a:r>
            <a:r>
              <a:rPr lang="en-US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Helvetica" pitchFamily="34" charset="0"/>
              </a:rPr>
              <a:t>colour</a:t>
            </a:r>
            <a:endParaRPr lang="en-US" sz="2400" dirty="0" smtClean="0">
              <a:solidFill>
                <a:schemeClr val="tx1">
                  <a:lumMod val="85000"/>
                  <a:lumOff val="15000"/>
                </a:schemeClr>
              </a:solidFill>
              <a:latin typeface="Helvetica" pitchFamily="34" charset="0"/>
            </a:endParaRPr>
          </a:p>
          <a:p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elvetica" pitchFamily="34" charset="0"/>
              </a:rPr>
              <a:t>Longer bullets in the form of a paragraph are difficult to read if there is insufficient line spacing</a:t>
            </a:r>
          </a:p>
          <a:p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elvetica" pitchFamily="34" charset="0"/>
              </a:rPr>
              <a:t>The maximum recommended number of lines in each slide is approximately seven</a:t>
            </a:r>
          </a:p>
          <a:p>
            <a:pPr lvl="1"/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elvetica" pitchFamily="34" charset="0"/>
              </a:rPr>
              <a:t>Sub-bullets look like this</a:t>
            </a:r>
          </a:p>
          <a:p>
            <a:pPr lvl="1"/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elvetica" pitchFamily="34" charset="0"/>
              </a:rPr>
              <a:t>And this</a:t>
            </a:r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9862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800" b="1" dirty="0" smtClean="0">
                <a:latin typeface="Helvetica" pitchFamily="34" charset="0"/>
              </a:rPr>
              <a:t>Title of your slide here</a:t>
            </a:r>
            <a:br>
              <a:rPr lang="en-US" sz="2800" b="1" dirty="0" smtClean="0">
                <a:latin typeface="Helvetica" pitchFamily="34" charset="0"/>
              </a:rPr>
            </a:br>
            <a:r>
              <a:rPr lang="en-US" sz="2800" b="1" dirty="0" smtClean="0">
                <a:latin typeface="Helvetica" pitchFamily="34" charset="0"/>
              </a:rPr>
              <a:t>Helvetica, Black, Bold, 28 points </a:t>
            </a:r>
            <a:endParaRPr lang="en-US" sz="2800" b="1" dirty="0">
              <a:latin typeface="Helvetica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elvetica" pitchFamily="34" charset="0"/>
              </a:rPr>
              <a:t>This font is Helvetica</a:t>
            </a:r>
          </a:p>
          <a:p>
            <a:r>
              <a:rPr lang="en-US" sz="2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elvetica" pitchFamily="34" charset="0"/>
              </a:rPr>
              <a:t>This text is 22 points</a:t>
            </a:r>
          </a:p>
          <a:p>
            <a:r>
              <a:rPr lang="en-US" sz="2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elvetica" pitchFamily="34" charset="0"/>
              </a:rPr>
              <a:t>This font color is Grey</a:t>
            </a:r>
            <a:br>
              <a:rPr lang="en-US" sz="2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elvetica" pitchFamily="34" charset="0"/>
              </a:rPr>
            </a:br>
            <a:r>
              <a:rPr lang="en-US" sz="2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elvetica" pitchFamily="34" charset="0"/>
              </a:rPr>
              <a:t>(Text 1, Black, Lighter 15% </a:t>
            </a:r>
            <a:r>
              <a:rPr lang="en-US" sz="2200" b="1" u="sng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elvetica" pitchFamily="34" charset="0"/>
              </a:rPr>
              <a:t>or</a:t>
            </a:r>
            <a:r>
              <a:rPr lang="en-US" sz="2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elvetica" pitchFamily="34" charset="0"/>
              </a:rPr>
              <a:t> R38 G38 B38) </a:t>
            </a:r>
          </a:p>
          <a:p>
            <a:r>
              <a:rPr lang="en-US" sz="2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elvetica" pitchFamily="34" charset="0"/>
              </a:rPr>
              <a:t>Bullets are the same color as font color</a:t>
            </a:r>
          </a:p>
          <a:p>
            <a:r>
              <a:rPr lang="en-US" sz="2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elvetica" pitchFamily="34" charset="0"/>
              </a:rPr>
              <a:t>This slide is designed for text on left, graphic on right</a:t>
            </a:r>
          </a:p>
          <a:p>
            <a:r>
              <a:rPr lang="en-US" sz="2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elvetica" pitchFamily="34" charset="0"/>
              </a:rPr>
              <a:t>You may use this slide for text accompanied with graphs, charts, figures, graphics, etc. </a:t>
            </a:r>
          </a:p>
          <a:p>
            <a:endParaRPr lang="en-US" sz="2200" dirty="0" smtClean="0">
              <a:latin typeface="Helvetica" pitchFamily="34" charset="0"/>
            </a:endParaRPr>
          </a:p>
          <a:p>
            <a:endParaRPr lang="en-US" sz="2200" dirty="0">
              <a:latin typeface="Helvetica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3962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800" b="1" dirty="0">
                <a:latin typeface="Helvetica" pitchFamily="34" charset="0"/>
              </a:rPr>
              <a:t>Title of your slide here</a:t>
            </a:r>
            <a:br>
              <a:rPr lang="en-US" sz="2800" b="1" dirty="0">
                <a:latin typeface="Helvetica" pitchFamily="34" charset="0"/>
              </a:rPr>
            </a:br>
            <a:r>
              <a:rPr lang="en-US" sz="2800" b="1" dirty="0">
                <a:latin typeface="Helvetica" pitchFamily="34" charset="0"/>
              </a:rPr>
              <a:t>Helvetica, Black, Bold, 28 points</a:t>
            </a:r>
            <a:endParaRPr lang="en-US" sz="2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Helvetica" pitchFamily="34" charset="0"/>
              </a:rPr>
              <a:t>The following are specs for inserting video files in your PowerPoint presentation:</a:t>
            </a:r>
          </a:p>
          <a:p>
            <a:pPr marL="0" indent="0">
              <a:buNone/>
            </a:pPr>
            <a:endParaRPr lang="en-US" sz="2400" dirty="0">
              <a:latin typeface="Helvetica" pitchFamily="34" charset="0"/>
            </a:endParaRPr>
          </a:p>
        </p:txBody>
      </p:sp>
      <p:pic>
        <p:nvPicPr>
          <p:cNvPr id="1026" name="Picture 2" descr="C:\Users\melissachan\Desktop\For Video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8114" y="2634547"/>
            <a:ext cx="5232286" cy="3048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4530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 descr="C:\Users\melissachan\Desktop\Slide 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652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4516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418</TotalTime>
  <Words>69</Words>
  <Application>Microsoft Office PowerPoint</Application>
  <PresentationFormat>On-screen Show (4:3)</PresentationFormat>
  <Paragraphs>20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Title of your slide here Helvetica, Black, Bold, 28 points</vt:lpstr>
      <vt:lpstr>Title of your slide here Helvetica, Black, Bold, 28 points </vt:lpstr>
      <vt:lpstr>Title of your slide here Helvetica, Black, Bold, 28 points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Melissa Chan</dc:creator>
  <cp:lastModifiedBy>Melissa Chan</cp:lastModifiedBy>
  <cp:revision>15</cp:revision>
  <dcterms:created xsi:type="dcterms:W3CDTF">2012-08-27T07:20:20Z</dcterms:created>
  <dcterms:modified xsi:type="dcterms:W3CDTF">2012-08-29T07:07:36Z</dcterms:modified>
</cp:coreProperties>
</file>